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BD76A-7C0B-4404-9E9E-3B9AE541C165}" type="datetimeFigureOut">
              <a:rPr lang="en-AU" smtClean="0"/>
              <a:t>15/01/2014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C766C-9686-4109-AB09-ED03E1B112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6957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D0762-C078-435E-9CC1-27E3295952B5}" type="datetimeFigureOut">
              <a:rPr lang="en-AU" smtClean="0"/>
              <a:t>15/01/2014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C4A7-7B7A-4EC0-A9DA-8B8F17F501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3648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1C4A7-7B7A-4EC0-A9DA-8B8F17F501D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85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8062-2679-4755-AC2C-EB8A0B62106B}" type="datetime1">
              <a:rPr lang="en-AU" smtClean="0"/>
              <a:t>15/01/2014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14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E576-5B6D-4363-8A49-1C9B71F4334E}" type="datetime1">
              <a:rPr lang="en-AU" smtClean="0"/>
              <a:t>15/01/2014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312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BA39-F52C-4481-862A-C31101165A9D}" type="datetime1">
              <a:rPr lang="en-AU" smtClean="0"/>
              <a:t>15/01/2014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2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6101-4154-4FEF-8721-C716CC73E04D}" type="datetime1">
              <a:rPr lang="en-AU" smtClean="0"/>
              <a:t>15/01/2014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5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A6DC-778C-4E7E-849D-98D13C58501B}" type="datetime1">
              <a:rPr lang="en-AU" smtClean="0"/>
              <a:t>15/01/2014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040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79A6-5E4A-42DA-8042-8299FC4C8405}" type="datetime1">
              <a:rPr lang="en-AU" smtClean="0"/>
              <a:t>15/01/2014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7267-F1C4-4096-B5B2-9E1D75D682E7}" type="datetime1">
              <a:rPr lang="en-AU" smtClean="0"/>
              <a:t>15/01/2014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27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9F18-9FDB-4EEA-AF81-02926BB90B99}" type="datetime1">
              <a:rPr lang="en-AU" smtClean="0"/>
              <a:t>15/01/2014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33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AC6D-B321-4E24-99E1-C8BF81B85A4A}" type="datetime1">
              <a:rPr lang="en-AU" smtClean="0"/>
              <a:t>15/01/2014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75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9A44-8D8C-4C34-A187-6E9E8E491A36}" type="datetime1">
              <a:rPr lang="en-AU" smtClean="0"/>
              <a:t>15/01/2014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040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745D-7330-4B59-9A9A-4FA96F7D7B1B}" type="datetime1">
              <a:rPr lang="en-AU" smtClean="0"/>
              <a:t>15/01/2014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859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BC663-4790-4648-8846-CFFB102705C7}" type="datetime1">
              <a:rPr lang="en-AU" smtClean="0"/>
              <a:t>15/01/2014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Colac Otway Food Alliance 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68324-6FD5-4409-BB50-C877A6048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3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en-AU" dirty="0" smtClean="0"/>
              <a:t>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B050"/>
                </a:solidFill>
              </a:rPr>
              <a:t>Colac Otway Food Alliance </a:t>
            </a:r>
            <a:endParaRPr lang="en-AU" b="1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7952" y1="68389" x2="37952" y2="68389"/>
                        <a14:foregroundMark x1="62048" y1="49848" x2="62048" y2="49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280" cy="2497507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A0F3-C83E-4FDA-9A0A-E3C9CD31C4CC}" type="datetime1">
              <a:rPr lang="en-AU" smtClean="0"/>
              <a:t>15/01/2014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3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" val="a481d4bd8fdcad33681b94c2150fec594f4c7e"/>
</p:tagLst>
</file>

<file path=ppt/theme/theme1.xml><?xml version="1.0" encoding="utf-8"?>
<a:theme xmlns:a="http://schemas.openxmlformats.org/drawingml/2006/main" name="blank">
  <a:themeElements>
    <a:clrScheme name="Custom 1">
      <a:dk1>
        <a:srgbClr val="00B050"/>
      </a:dk1>
      <a:lt1>
        <a:srgbClr val="FBD5B5"/>
      </a:lt1>
      <a:dk2>
        <a:srgbClr val="F79646"/>
      </a:dk2>
      <a:lt2>
        <a:srgbClr val="B9FFD9"/>
      </a:lt2>
      <a:accent1>
        <a:srgbClr val="FFC000"/>
      </a:accent1>
      <a:accent2>
        <a:srgbClr val="C3D69B"/>
      </a:accent2>
      <a:accent3>
        <a:srgbClr val="9BBB59"/>
      </a:accent3>
      <a:accent4>
        <a:srgbClr val="FAC08F"/>
      </a:accent4>
      <a:accent5>
        <a:srgbClr val="92D050"/>
      </a:accent5>
      <a:accent6>
        <a:srgbClr val="FFFF99"/>
      </a:accent6>
      <a:hlink>
        <a:srgbClr val="00B050"/>
      </a:hlink>
      <a:folHlink>
        <a:srgbClr val="974806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 Title</vt:lpstr>
    </vt:vector>
  </TitlesOfParts>
  <Company>SWARH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Title</dc:title>
  <dc:creator>Lauren Fitzgerald</dc:creator>
  <cp:lastModifiedBy>Lauren Fitzgerald</cp:lastModifiedBy>
  <cp:revision>1</cp:revision>
  <dcterms:created xsi:type="dcterms:W3CDTF">2014-01-15T00:21:09Z</dcterms:created>
  <dcterms:modified xsi:type="dcterms:W3CDTF">2014-01-15T00:28:29Z</dcterms:modified>
</cp:coreProperties>
</file>